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2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29428" y="2834738"/>
            <a:ext cx="8361229" cy="2098226"/>
          </a:xfrm>
        </p:spPr>
        <p:txBody>
          <a:bodyPr/>
          <a:lstStyle/>
          <a:p>
            <a:r>
              <a:rPr lang="cs-CZ" dirty="0"/>
              <a:t>Pracovníci ve spotřebních továrnách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6952" y="5424594"/>
            <a:ext cx="6831673" cy="1086237"/>
          </a:xfrm>
        </p:spPr>
        <p:txBody>
          <a:bodyPr/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30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87" y="0"/>
            <a:ext cx="5381560" cy="67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6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64" y="459850"/>
            <a:ext cx="10870074" cy="52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4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377" y="109074"/>
            <a:ext cx="5477608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8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965" y="189141"/>
            <a:ext cx="5801405" cy="63187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96" y="0"/>
            <a:ext cx="4706007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4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477" y="69067"/>
            <a:ext cx="5269446" cy="66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0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659" y="96714"/>
            <a:ext cx="5456287" cy="66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8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57" y="494611"/>
            <a:ext cx="10312504" cy="5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589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4269</TotalTime>
  <Words>5</Words>
  <Application>Microsoft Office PowerPoint</Application>
  <PresentationFormat>Širokoúhlá obrazovka</PresentationFormat>
  <Paragraphs>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Pracovníci ve spotřebních továrnách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fashion vs. Slow fashion</dc:title>
  <dc:creator>Kristýna Horáková</dc:creator>
  <cp:lastModifiedBy>Jakub Svatoš</cp:lastModifiedBy>
  <cp:revision>9</cp:revision>
  <dcterms:created xsi:type="dcterms:W3CDTF">2024-04-12T13:13:42Z</dcterms:created>
  <dcterms:modified xsi:type="dcterms:W3CDTF">2024-04-16T07:22:51Z</dcterms:modified>
</cp:coreProperties>
</file>