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4AA3BD-1B26-3212-42A7-1321AB72B9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EF92F98-E606-30D1-7084-EA959A34F2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F47E1B-4904-9687-B235-2D87B4739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424E-AE90-4F62-B3F0-F453396442CC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604F20-09A8-5913-2207-AB360D183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E1044D-D18F-2917-12BB-F8BC5F896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91E9F-50ED-475B-BAA3-4DFB875FD5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196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DF04C2-4E36-121C-654F-0B6257FA4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FD9DC94-59C4-B1BB-9B74-771DDDF2A2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878F13-C3D3-548D-0AB7-10B9A070A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424E-AE90-4F62-B3F0-F453396442CC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014F51B-8F62-273F-1504-6B5933162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FB78E4-0594-BA31-CF57-1B24DB83B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91E9F-50ED-475B-BAA3-4DFB875FD5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23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E80B069-9FD6-6847-C69D-7145B890F1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6CDD847-9D3A-F9CC-5D74-41134C8E0B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62CEAC-E359-988D-CEA3-02458A3EF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424E-AE90-4F62-B3F0-F453396442CC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DEEC42-142F-465D-0851-14DE5DA4B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C0DEC4-B34E-8273-BFDC-F7C88A373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91E9F-50ED-475B-BAA3-4DFB875FD5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0156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50E881-3264-2986-2139-F0F5DE6C1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90BF1F-4DD6-E964-139C-7414C37C6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E88DC2-FC8F-877E-32C6-81858BEF9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424E-AE90-4F62-B3F0-F453396442CC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FD0BD2-6512-1FDA-220A-23A2ED5C9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ACC803-FDC7-12F6-E103-DE72A08B2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91E9F-50ED-475B-BAA3-4DFB875FD5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1573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446D23-6CCE-6CC3-D44F-AE2E6CF6F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9E94FC7-7EF2-D5BA-DE57-405A126C2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1936B1-F7DD-4AD0-F619-5F0C86ECD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424E-AE90-4F62-B3F0-F453396442CC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581C35-CDE5-0706-5527-5BBE130D6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229E81-7C5E-7667-C138-E720E8720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91E9F-50ED-475B-BAA3-4DFB875FD5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126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6AE5A5-7DA6-F2F4-E073-8E51B391B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288DC6-05E3-2AAF-72BF-B97676ACBD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FDE8C1B-312E-821C-EB1C-A8FE762CB8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060B2F8-8C7E-67D4-0C9C-FDDF0E7B7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424E-AE90-4F62-B3F0-F453396442CC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6249859-CAD0-261C-91ED-C8124A984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BF1591A-2AB6-6BAE-7052-2E1F58BF3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91E9F-50ED-475B-BAA3-4DFB875FD5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8830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77D14A-C3A9-7BBB-C381-FFEC9D880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24B11C2-AE80-362E-FB81-9BF5165E3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ABCD784-7E33-8C54-53F9-46130DFE78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87D3B53-D1FF-EDB3-83E3-3C0AA4DEEC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9EDC59F-5EAD-359A-FB21-D647B42C18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B1D58D4-F866-2C2F-0114-03F3A5967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424E-AE90-4F62-B3F0-F453396442CC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6D9CBA2-0979-F5F7-BD28-76319B661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A6184A0-9884-C949-DCAB-EA7D8688A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91E9F-50ED-475B-BAA3-4DFB875FD5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434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330E53-EF61-8CEF-A8C7-D7A8F4A70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AA86EA6-9A37-B9A4-70B1-09540F2DA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424E-AE90-4F62-B3F0-F453396442CC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A342902-01ED-F9EA-099D-88D3405C7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162CD9C-C846-A3DA-6180-0970A8B6D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91E9F-50ED-475B-BAA3-4DFB875FD5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263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E812EB1-B145-15F3-EF25-3D0D72A88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424E-AE90-4F62-B3F0-F453396442CC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9AC8D52-0B20-C272-B559-273075030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DC5B061-F393-061E-2478-6CA30CB51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91E9F-50ED-475B-BAA3-4DFB875FD5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723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F051F3-1498-AD65-5F1A-1A3B7C7E3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0C091E-90D1-7A3D-C1CD-344A6F4FE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14F3C59-94B3-C1B1-705D-2B026230BD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E9348B3-7002-8783-DD60-DEBCE0D4C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424E-AE90-4F62-B3F0-F453396442CC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65A8F68-34D4-6783-3E9D-37FE2F787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AB3068C-F6ED-D1E6-097B-D6CBBBCA0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91E9F-50ED-475B-BAA3-4DFB875FD5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963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CC0F5E-942A-8E7C-2FC9-416EC5369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29766F-A868-2AC2-9537-7FA0F1791A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14C2AA7-8BB4-58A0-500F-2F25D4B0DE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CE89E2A-D6FC-25EA-2B73-7F4434C33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424E-AE90-4F62-B3F0-F453396442CC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6FCDF85-50E4-492A-B075-05B9573B3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CA4C41A-FDC3-F8EA-5A52-5AD0F976E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91E9F-50ED-475B-BAA3-4DFB875FD5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491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E56A33D-48A2-CCAA-A0B0-022FA9001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F7A557A-BF3E-3194-5575-341B0E111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4F44172-083C-690C-27F1-D2106DCD5A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86E424E-AE90-4F62-B3F0-F453396442CC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46B177-2792-9AF7-C5AE-971C8391B4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89E4F8-BA74-29E9-3601-27F6EB4D95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791E9F-50ED-475B-BAA3-4DFB875FD5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97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B96D68-C958-8F7B-6BFC-9C3981FA38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KRESBA KRYCHLE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E0EA8A8-81EB-78AE-7630-0A9045736A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169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umění&#10;&#10;Popis byl vytvořen automaticky">
            <a:extLst>
              <a:ext uri="{FF2B5EF4-FFF2-40B4-BE49-F238E27FC236}">
                <a16:creationId xmlns:a16="http://schemas.microsoft.com/office/drawing/2014/main" id="{CDDB533B-83A2-76C7-7A0D-A1FD43B534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463" y="643467"/>
            <a:ext cx="3913673" cy="5571066"/>
          </a:xfrm>
          <a:prstGeom prst="rect">
            <a:avLst/>
          </a:prstGeom>
        </p:spPr>
      </p:pic>
      <p:pic>
        <p:nvPicPr>
          <p:cNvPr id="3" name="Obrázek 2" descr="Obsah obrázku skica, origami, design, černobílá&#10;&#10;Popis byl vytvořen automaticky">
            <a:extLst>
              <a:ext uri="{FF2B5EF4-FFF2-40B4-BE49-F238E27FC236}">
                <a16:creationId xmlns:a16="http://schemas.microsoft.com/office/drawing/2014/main" id="{0C69E980-1B6C-D3E6-E809-2848A657F0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225" y="643467"/>
            <a:ext cx="5208946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72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bsah obrázku design&#10;&#10;Popis byl vytvořen automaticky s nízkou mírou spolehlivosti">
            <a:extLst>
              <a:ext uri="{FF2B5EF4-FFF2-40B4-BE49-F238E27FC236}">
                <a16:creationId xmlns:a16="http://schemas.microsoft.com/office/drawing/2014/main" id="{1459F582-C810-26BD-9C86-4092F582A4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404" y="643466"/>
            <a:ext cx="9523191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083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bsah obrázku design&#10;&#10;Popis byl vytvořen automaticky">
            <a:extLst>
              <a:ext uri="{FF2B5EF4-FFF2-40B4-BE49-F238E27FC236}">
                <a16:creationId xmlns:a16="http://schemas.microsoft.com/office/drawing/2014/main" id="{C3BFD777-BAEB-E96E-018F-8B68A5CD25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11" y="680995"/>
            <a:ext cx="5518947" cy="554835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5C8ACE6E-9483-7512-8986-C3EA17820C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757" y="458402"/>
            <a:ext cx="4241563" cy="5941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515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2489"/>
          </a:xfrm>
        </p:spPr>
        <p:txBody>
          <a:bodyPr/>
          <a:lstStyle/>
          <a:p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INSTRUKCE – kresba krychle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47613"/>
            <a:ext cx="10515600" cy="4929349"/>
          </a:xfrm>
        </p:spPr>
        <p:txBody>
          <a:bodyPr/>
          <a:lstStyle/>
          <a:p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Tréninková kresba tužkou na náčrtkový papír.</a:t>
            </a:r>
          </a:p>
          <a:p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Práce s chybou, je možné zkoušet více kreseb na jeden papír, dokud se to nepovede.</a:t>
            </a:r>
          </a:p>
          <a:p>
            <a:r>
              <a:rPr lang="cs-CZ" smtClean="0">
                <a:latin typeface="Calibri" panose="020F0502020204030204" pitchFamily="34" charset="0"/>
                <a:cs typeface="Calibri" panose="020F0502020204030204" pitchFamily="34" charset="0"/>
              </a:rPr>
              <a:t>Při nejasnostech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jak na to je možné využít postupy a doporučení na zelené tabuli.</a:t>
            </a:r>
            <a:b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cs-CZ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KRITÉRIA: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1. Kresba tužkou.</a:t>
            </a:r>
          </a:p>
          <a:p>
            <a:pPr marL="0" indent="0">
              <a:buNone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2. Minimálně dvě kostičky umístěné na desce stolu.</a:t>
            </a:r>
          </a:p>
          <a:p>
            <a:pPr marL="0" indent="0">
              <a:buNone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3. Důraz na prostor – světlo a stín.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7834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75</Words>
  <Application>Microsoft Office PowerPoint</Application>
  <PresentationFormat>Širokoúhlá obrazovka</PresentationFormat>
  <Paragraphs>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Motiv Office</vt:lpstr>
      <vt:lpstr>KRESBA KRYCHLE</vt:lpstr>
      <vt:lpstr>Prezentace aplikace PowerPoint</vt:lpstr>
      <vt:lpstr>Prezentace aplikace PowerPoint</vt:lpstr>
      <vt:lpstr>Prezentace aplikace PowerPoint</vt:lpstr>
      <vt:lpstr>INSTRUKCE – kresba krychle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KRESBA KRYCHLE</dc:title>
  <dc:creator>Kateřina Círová</dc:creator>
  <cp:lastModifiedBy>admin</cp:lastModifiedBy>
  <cp:revision>3</cp:revision>
  <dcterms:created xsi:type="dcterms:W3CDTF">2024-03-24T22:03:19Z</dcterms:created>
  <dcterms:modified xsi:type="dcterms:W3CDTF">2024-03-25T16:40:58Z</dcterms:modified>
</cp:coreProperties>
</file>