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56666-BC4B-4C11-9E1F-DD88595F4EF1}" v="1352" dt="2020-12-10T21:48:30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Calibri Light"/>
              </a:rPr>
              <a:t>Těžba uranu v ČR</a:t>
            </a:r>
            <a:endParaRPr 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cs typeface="Calibri"/>
              </a:rPr>
              <a:t>Jan Hendrich</a:t>
            </a:r>
            <a:endParaRPr lang="en-US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1FC9D95F-DDBD-4721-831E-4476C3990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4" r="13032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73D8-94BB-4D2A-AF90-6B26FE7E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 je URAN</a:t>
            </a: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2D55-1161-4B04-98A7-0D2B02EC1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Uran – latinsky Uranium je radiaktivní chemický prvek, v periodické tabulce má atomové číslo 92 </a:t>
            </a:r>
          </a:p>
          <a:p>
            <a:r>
              <a:rPr lang="en-US">
                <a:ea typeface="+mn-lt"/>
                <a:cs typeface="+mn-lt"/>
              </a:rPr>
              <a:t>Uran je kov šedobílé barvy, která díky oxidaci po čase přechází k šedé 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Hlavní využití nachází uran v jaderné energetice, jako palivo do reaktorů, případně náplň do nukleárních zbraní.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Až třetina světové těžby uranu se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BDDFBAD7-6CD1-48BA-8443-4C4DFC399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934" y="287454"/>
            <a:ext cx="1219200" cy="83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8812-5861-4CF6-98D4-BF15F6D9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Těžba Uranu v ČR</a:t>
            </a:r>
            <a:endParaRPr lang="en-US" dirty="0">
              <a:cs typeface="Calibri Light"/>
            </a:endParaRP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C335796A-B1EC-4B0E-8FF3-C9286F6DA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934" y="287454"/>
            <a:ext cx="1219200" cy="834271"/>
          </a:xfrm>
          <a:prstGeom prst="rect">
            <a:avLst/>
          </a:prstGeom>
        </p:spPr>
      </p:pic>
      <p:pic>
        <p:nvPicPr>
          <p:cNvPr id="9" name="Picture 9" descr="Map&#10;&#10;Description automatically generated">
            <a:extLst>
              <a:ext uri="{FF2B5EF4-FFF2-40B4-BE49-F238E27FC236}">
                <a16:creationId xmlns:a16="http://schemas.microsoft.com/office/drawing/2014/main" id="{21B3B212-ABEC-49F3-A80B-E291D9D2B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7488" y="1885831"/>
            <a:ext cx="5851872" cy="46797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E20C68-32F4-4B7C-A57F-E09FB8BDD7DB}"/>
              </a:ext>
            </a:extLst>
          </p:cNvPr>
          <p:cNvSpPr txBox="1"/>
          <p:nvPr/>
        </p:nvSpPr>
        <p:spPr>
          <a:xfrm>
            <a:off x="6832948" y="1770346"/>
            <a:ext cx="437158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Nejznámější uranové doly na našem území: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Rožná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Příbram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Stráž pod Ralskem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Jáchymov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 Česku je těžbou a zpracováním uranu poznamenáno více než 200 lokalit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vzniklo přes 46 milionů m3 hald a téměř 600 ha ploch odkališť plných odpadů z těžby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28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F9E2-5D3A-4C20-B074-34698361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Těžba Uranu v ČR -  negativní dopady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058A3-5B6E-4CE4-A947-4807552FE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Těžba a zpracování uranu může představovat nebezpečí pro zdraví lidí a životní prostředí, největšímu riziku jsou  vystaveni lidé, kteří se bezprostředně na těžbě uranu podílejí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Riziko je zde i pro lidi žijící v blízkém okolí uranových dolů vyplývající z možného uvolňování radioaktivních látek, chemických sloučenin a těžkých kovů</a:t>
            </a:r>
          </a:p>
          <a:p>
            <a:r>
              <a:rPr lang="en-US">
                <a:ea typeface="+mn-lt"/>
                <a:cs typeface="+mn-lt"/>
              </a:rPr>
              <a:t>Nejběžnějším důsledkem je onemocnění rakovinou plic a méně časté jsou zhoubné nádory kůže, rakovina hrtanu nebo některé typy leukémie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5945212A-2975-40BE-8995-4436A4BA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934" y="287454"/>
            <a:ext cx="1219200" cy="83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7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uilding, person, area, standing&#10;&#10;Description automatically generated">
            <a:extLst>
              <a:ext uri="{FF2B5EF4-FFF2-40B4-BE49-F238E27FC236}">
                <a16:creationId xmlns:a16="http://schemas.microsoft.com/office/drawing/2014/main" id="{795FE3F2-82B2-40AF-BADE-3AE4ED01E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07" y="1534050"/>
            <a:ext cx="5686816" cy="3789900"/>
          </a:xfrm>
          <a:prstGeom prst="rect">
            <a:avLst/>
          </a:prstGeom>
        </p:spPr>
      </p:pic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95A91D6-3751-44EB-92A9-D0CB5D63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934" y="287454"/>
            <a:ext cx="1219200" cy="834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FF44F6-3729-4C20-BB4B-D8FAC6C59810}"/>
              </a:ext>
            </a:extLst>
          </p:cNvPr>
          <p:cNvSpPr txBox="1"/>
          <p:nvPr/>
        </p:nvSpPr>
        <p:spPr>
          <a:xfrm>
            <a:off x="7362042" y="2831795"/>
            <a:ext cx="33799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2902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</Words>
  <Application>Microsoft Office PowerPoint</Application>
  <PresentationFormat>Širokoúhlá obrazovka</PresentationFormat>
  <Paragraphs>27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Těžba uranu v ČR</vt:lpstr>
      <vt:lpstr>Co je URAN </vt:lpstr>
      <vt:lpstr>Těžba Uranu v ČR</vt:lpstr>
      <vt:lpstr>Těžba Uranu v ČR -  negativní dopady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ucitel</dc:creator>
  <cp:lastModifiedBy>admin</cp:lastModifiedBy>
  <cp:revision>154</cp:revision>
  <dcterms:created xsi:type="dcterms:W3CDTF">2020-12-10T19:47:25Z</dcterms:created>
  <dcterms:modified xsi:type="dcterms:W3CDTF">2021-01-14T07:49:47Z</dcterms:modified>
</cp:coreProperties>
</file>